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65" r:id="rId3"/>
    <p:sldId id="276" r:id="rId4"/>
    <p:sldId id="27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E3CEA03-D6FA-47F8-A0DC-4547DDD74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85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7AEA41A-302E-49DF-8247-FD742DB601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068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FE6B974-E0A2-43E2-A337-76BA1E51EB32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968D2304-0CD7-4265-B97C-D7FB8346EF9A}" type="slidenum">
              <a:rPr lang="zh-TW" altLang="en-US" sz="1200" smtClean="0"/>
              <a:pPr eaLnBrk="1" hangingPunct="1">
                <a:defRPr/>
              </a:pPr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8A0CFDE-FF46-4627-8CF7-BE813C47578F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2BBCC3B-60F4-4AA1-B5E8-F8FD0A11D1DB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3818066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28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92138"/>
            <a:ext cx="9144000" cy="414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親愛的主！祢今召我回來，</a:t>
            </a:r>
          </a:p>
          <a:p>
            <a:pPr algn="ctr" eaLnBrk="1" hangingPunct="1"/>
            <a:r>
              <a:rPr lang="zh-TW" altLang="en-US" dirty="0"/>
              <a:t>面臨祢愛，使我深覺慚愧；</a:t>
            </a:r>
          </a:p>
          <a:p>
            <a:pPr algn="ctr" eaLnBrk="1" hangingPunct="1"/>
            <a:r>
              <a:rPr lang="zh-TW" altLang="en-US" dirty="0"/>
              <a:t>像我這樣，祢竟還肯愛我，</a:t>
            </a:r>
          </a:p>
          <a:p>
            <a:pPr algn="ctr" eaLnBrk="1" hangingPunct="1"/>
            <a:r>
              <a:rPr lang="zh-TW" altLang="en-US" dirty="0"/>
              <a:t>啊，主，祢愛，真是令人難猜！</a:t>
            </a:r>
          </a:p>
          <a:p>
            <a:pPr algn="ctr" eaLnBrk="1" hangingPunct="1"/>
            <a:r>
              <a:rPr lang="zh-TW" altLang="en-US" dirty="0"/>
              <a:t>主啊，祢愛，奇妙的愛，</a:t>
            </a:r>
          </a:p>
          <a:p>
            <a:pPr algn="ctr" eaLnBrk="1" hangingPunct="1"/>
            <a:r>
              <a:rPr lang="zh-TW" altLang="en-US" dirty="0"/>
              <a:t>長闊高深，真是令人難猜；</a:t>
            </a:r>
          </a:p>
          <a:p>
            <a:pPr algn="ctr" eaLnBrk="1" hangingPunct="1"/>
            <a:r>
              <a:rPr lang="zh-TW" altLang="en-US" dirty="0"/>
              <a:t>雖然我曾一度叫祢傷懷，</a:t>
            </a:r>
          </a:p>
          <a:p>
            <a:pPr algn="ctr" eaLnBrk="1" hangingPunct="1"/>
            <a:r>
              <a:rPr lang="zh-TW" altLang="en-US" dirty="0"/>
              <a:t>但主，祢愛却又將我找回。</a:t>
            </a:r>
            <a:endParaRPr lang="en-US" altLang="zh-TW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H263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主的妙愛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6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6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/>
            <a:r>
              <a:rPr lang="zh-TW" altLang="en-US" dirty="0"/>
              <a:t>我雖曾說：主啊，我深愛祢；</a:t>
            </a:r>
          </a:p>
          <a:p>
            <a:pPr algn="ctr" eaLnBrk="1" hangingPunct="1"/>
            <a:r>
              <a:rPr lang="zh-TW" altLang="en-US" dirty="0"/>
              <a:t>雖曾自誇：我永不離開祢；</a:t>
            </a:r>
          </a:p>
          <a:p>
            <a:pPr algn="ctr" eaLnBrk="1" hangingPunct="1"/>
            <a:r>
              <a:rPr lang="zh-TW" altLang="en-US" dirty="0"/>
              <a:t>曾幾何時，我又將祢離棄，</a:t>
            </a:r>
          </a:p>
          <a:p>
            <a:pPr algn="ctr" eaLnBrk="1" hangingPunct="1"/>
            <a:r>
              <a:rPr lang="zh-TW" altLang="en-US" dirty="0"/>
              <a:t>向祢背約，使祢傷心歎息。</a:t>
            </a:r>
          </a:p>
          <a:p>
            <a:pPr algn="ctr" eaLnBrk="1" hangingPunct="1"/>
            <a:r>
              <a:rPr lang="zh-TW" altLang="en-US" dirty="0"/>
              <a:t>主啊，祢愛，奇妙的愛，</a:t>
            </a:r>
          </a:p>
          <a:p>
            <a:pPr algn="ctr" eaLnBrk="1" hangingPunct="1"/>
            <a:r>
              <a:rPr lang="zh-TW" altLang="en-US" dirty="0"/>
              <a:t>長闊高深，真是令人難猜；</a:t>
            </a:r>
          </a:p>
          <a:p>
            <a:pPr algn="ctr" eaLnBrk="1" hangingPunct="1"/>
            <a:r>
              <a:rPr lang="zh-TW" altLang="en-US" dirty="0"/>
              <a:t>雖然我曾一度叫祢傷懷，</a:t>
            </a:r>
          </a:p>
          <a:p>
            <a:pPr algn="ctr" eaLnBrk="1" hangingPunct="1"/>
            <a:r>
              <a:rPr lang="zh-TW" altLang="en-US" dirty="0"/>
              <a:t>但主，祢愛却又將我找回。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6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3/4)</a:t>
            </a:r>
          </a:p>
          <a:p>
            <a:pPr algn="ctr"/>
            <a:r>
              <a:rPr lang="zh-TW" altLang="en-US" dirty="0"/>
              <a:t>但是，主啊，祢不因此灰心！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祢那妙愛催祢將我找尋；</a:t>
            </a:r>
            <a:endParaRPr lang="en-US" altLang="zh-TW" dirty="0"/>
          </a:p>
          <a:p>
            <a:pPr algn="ctr" eaLnBrk="1" hangingPunct="1"/>
            <a:r>
              <a:rPr lang="zh-TW" altLang="en-US" dirty="0"/>
              <a:t>直到尋見，懷抱我在祢心，</a:t>
            </a:r>
          </a:p>
          <a:p>
            <a:pPr algn="ctr" eaLnBrk="1" hangingPunct="1"/>
            <a:r>
              <a:rPr lang="zh-TW" altLang="en-US" dirty="0"/>
              <a:t>撫我，領我，使我歸回羊羣。</a:t>
            </a:r>
          </a:p>
          <a:p>
            <a:pPr algn="ctr" eaLnBrk="1" hangingPunct="1"/>
            <a:r>
              <a:rPr lang="zh-TW" altLang="en-US" dirty="0"/>
              <a:t>主啊，祢愛，奇妙的愛，</a:t>
            </a:r>
          </a:p>
          <a:p>
            <a:pPr algn="ctr" eaLnBrk="1" hangingPunct="1"/>
            <a:r>
              <a:rPr lang="zh-TW" altLang="en-US" dirty="0"/>
              <a:t>長闊高深，真是令人難猜；</a:t>
            </a:r>
          </a:p>
          <a:p>
            <a:pPr algn="ctr" eaLnBrk="1" hangingPunct="1"/>
            <a:r>
              <a:rPr lang="zh-TW" altLang="en-US" dirty="0"/>
              <a:t>雖然我曾一度叫祢傷懷，</a:t>
            </a:r>
          </a:p>
          <a:p>
            <a:pPr algn="ctr" eaLnBrk="1" hangingPunct="1"/>
            <a:r>
              <a:rPr lang="zh-TW" altLang="en-US" dirty="0"/>
              <a:t>但主，祢愛却又將我找回。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6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4/4)</a:t>
            </a:r>
          </a:p>
          <a:p>
            <a:pPr algn="ctr"/>
            <a:r>
              <a:rPr lang="zh-TW" altLang="en-US" dirty="0"/>
              <a:t>主啊，現在我不敢離祢懷，</a:t>
            </a:r>
          </a:p>
          <a:p>
            <a:pPr algn="ctr" eaLnBrk="1" hangingPunct="1"/>
            <a:r>
              <a:rPr lang="zh-TW" altLang="en-US" dirty="0"/>
              <a:t>我又何敢辜負祢的恩愛；</a:t>
            </a:r>
          </a:p>
          <a:p>
            <a:pPr algn="ctr" eaLnBrk="1" hangingPunct="1"/>
            <a:r>
              <a:rPr lang="zh-TW" altLang="en-US" dirty="0"/>
              <a:t>我懇求祢保守我不失敗，</a:t>
            </a:r>
          </a:p>
          <a:p>
            <a:pPr algn="ctr" eaLnBrk="1" hangingPunct="1"/>
            <a:r>
              <a:rPr lang="zh-TW" altLang="en-US" dirty="0"/>
              <a:t>直到祢愛被我充分了解。</a:t>
            </a:r>
          </a:p>
          <a:p>
            <a:pPr algn="ctr" eaLnBrk="1" hangingPunct="1"/>
            <a:r>
              <a:rPr lang="zh-TW" altLang="en-US" dirty="0"/>
              <a:t>主啊，祢愛，奇妙的愛，</a:t>
            </a:r>
          </a:p>
          <a:p>
            <a:pPr algn="ctr" eaLnBrk="1" hangingPunct="1"/>
            <a:r>
              <a:rPr lang="zh-TW" altLang="en-US" dirty="0"/>
              <a:t>長闊高深，真是令人難猜；</a:t>
            </a:r>
          </a:p>
          <a:p>
            <a:pPr algn="ctr" eaLnBrk="1" hangingPunct="1"/>
            <a:r>
              <a:rPr lang="zh-TW" altLang="en-US" dirty="0"/>
              <a:t>雖然我曾一度叫祢傷懷，</a:t>
            </a:r>
          </a:p>
          <a:p>
            <a:pPr algn="ctr" eaLnBrk="1" hangingPunct="1"/>
            <a:r>
              <a:rPr lang="zh-TW" altLang="en-US" dirty="0"/>
              <a:t>但主，祢愛却又將我找回。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2498</TotalTime>
  <Words>345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H263  主的妙愛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107</cp:revision>
  <dcterms:created xsi:type="dcterms:W3CDTF">2001-04-19T19:07:54Z</dcterms:created>
  <dcterms:modified xsi:type="dcterms:W3CDTF">2017-08-05T13:48:53Z</dcterms:modified>
</cp:coreProperties>
</file>